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0.43132530120481921</c:v>
                </c:pt>
                <c:pt idx="1">
                  <c:v>0.56144578313253002</c:v>
                </c:pt>
                <c:pt idx="2">
                  <c:v>2.4096385542168681E-3</c:v>
                </c:pt>
                <c:pt idx="3">
                  <c:v>4.8192771084337336E-3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0.82908163265306134</c:v>
                </c:pt>
                <c:pt idx="1">
                  <c:v>0.1709183673469388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2.891566265060241E-2</c:v>
                </c:pt>
                <c:pt idx="1">
                  <c:v>6.746987951807229E-2</c:v>
                </c:pt>
                <c:pt idx="2">
                  <c:v>0.16626506024096391</c:v>
                </c:pt>
                <c:pt idx="3">
                  <c:v>0.73734939759036133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0.90120481927710838</c:v>
                </c:pt>
                <c:pt idx="1">
                  <c:v>1.6867469879518069E-2</c:v>
                </c:pt>
                <c:pt idx="2">
                  <c:v>2.6506024096385541E-2</c:v>
                </c:pt>
                <c:pt idx="3">
                  <c:v>1.6867469879518069E-2</c:v>
                </c:pt>
                <c:pt idx="4">
                  <c:v>4.8192771084337336E-3</c:v>
                </c:pt>
                <c:pt idx="5">
                  <c:v>3.3734939759036152E-2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0.26097560975609763</c:v>
                </c:pt>
                <c:pt idx="1">
                  <c:v>0</c:v>
                </c:pt>
                <c:pt idx="2">
                  <c:v>0.65853658536585369</c:v>
                </c:pt>
                <c:pt idx="3">
                  <c:v>1.2195121951219509E-2</c:v>
                </c:pt>
                <c:pt idx="4">
                  <c:v>0</c:v>
                </c:pt>
                <c:pt idx="5">
                  <c:v>2.1951219512195121E-2</c:v>
                </c:pt>
                <c:pt idx="6">
                  <c:v>2.439024390243902E-3</c:v>
                </c:pt>
                <c:pt idx="7">
                  <c:v>1.2195121951219509E-2</c:v>
                </c:pt>
                <c:pt idx="8">
                  <c:v>3.1707317073170732E-2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46</c:v>
                </c:pt>
                <c:pt idx="4">
                  <c:v>1</c:v>
                </c:pt>
                <c:pt idx="5">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5.5978665675664958</c:v>
                </c:pt>
                <c:pt idx="1">
                  <c:v>7.1600420670450173</c:v>
                </c:pt>
                <c:pt idx="2">
                  <c:v>6.0538811781301982</c:v>
                </c:pt>
                <c:pt idx="3" formatCode="General">
                  <c:v>3.2202967210235278</c:v>
                </c:pt>
                <c:pt idx="4">
                  <c:v>5.7319025693163708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6.5806743221252262</c:v>
                </c:pt>
                <c:pt idx="1">
                  <c:v>8.0716997595833799</c:v>
                </c:pt>
                <c:pt idx="2">
                  <c:v>6.8350548756956853</c:v>
                </c:pt>
                <c:pt idx="3" formatCode="General">
                  <c:v>3.896451143097206</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7.6420227012973756</c:v>
                </c:pt>
                <c:pt idx="1">
                  <c:v>8.4437613702886569</c:v>
                </c:pt>
                <c:pt idx="2">
                  <c:v>8.7403772967768223</c:v>
                </c:pt>
                <c:pt idx="3">
                  <c:v>6.6856525710248613</c:v>
                </c:pt>
                <c:pt idx="4">
                  <c:v>6.0500191111806156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7.9379206023335218</c:v>
                </c:pt>
                <c:pt idx="2">
                  <c:v>8.2784530605964743</c:v>
                </c:pt>
                <c:pt idx="3">
                  <c:v>6.2853989193214019</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6.7996174094105166</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0.27454022486715246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0.16272056485643827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1.6987795217554664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0.16272056485643915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0.58366186735846615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0.80840196694898125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6.0538811781301982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6.3995950573634275E-3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0.46101497069918906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0.12852752704053838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1.3418090768734148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0.12852752704053927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0.46101497069918906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0.32057296141994129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7.6581472733337623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0.39811670500321128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0.1860964977147006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1.9428209314972555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0.18609649771470149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0.66750892526006744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0.62123557825422893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6.6868237767675902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7.277628224631882</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0.2496956154514729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0.123943774105292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1.2939553490667683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0.12394377410529156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0.44457352213332069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1.61557330426003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3.2202967210235278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0.10484842510829218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0.2106894144635465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5.8738633527561035E-2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0.6132229682250312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5.8738633527561035E-2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0.17541839852552066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9.2525161160361336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9.6245173948395824E-2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0.28611492868424193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7.9766702971475922E-2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0.83275301831360249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7.9766702971475922E-2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0.28611492868424016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0.39876822269555134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8.2945334108371345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0.23305312809411571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9.9966617097122956E-2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1.043637244828826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9.9966617097123844E-2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0.35856993527457881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0.27880344543712177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8.4461070112757444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0.3615532085905766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0.14180882844204401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1.4804639719264383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0.14180882844204401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0.50865362770478395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1.6693090397241521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5.5978665675664958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0.14819221909115221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0.24413539753443736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6.80631235479634E-2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0.71056931600504214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6.80631235479634E-2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0.24413539753443736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0.29459836987953203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8.8544495210522527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8.0507791261476278</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4.3267434104642177E-2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0.18963110189409171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5.2867733426218422E-2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0.55193160732524049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5.2867733426218422E-2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0.18963110189409171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4.4564576912463849E-2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9.5140390675103728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0.51069902623975594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0.16937604854869104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1.7682618236006569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0.16937604854869104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0.60753440027045968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0.63184009593359214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6.4059872588583824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3.0756077396929093E-2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0.44015747952707418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0.12271261444332815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1.2811022175427871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0.12271261444332637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0.44015747952707507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0.15837621460245188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8.0887704040982307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0.31779906336655284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9.0821656100699144E-2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0.9481651544898746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9.0821656100699144E-2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0.32576790427866342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0.31481392712896117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8.1504073352234379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0.20841511125172296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0.38130518230079335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0.10630503398736835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1.1098094144190398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0.10630503398736835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0.38130518230079247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0.34498378878232749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8.0946915650477234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8.803358628516742</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1.1233141290066584E-2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0.24568812472226753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6.8496012278925988E-2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0.71508861270245916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6.8496012278925988E-2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0.24568812472226753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0.23572911418056286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8.690268062080051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9.2218245298878898E-2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6.1796725068241187E-2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0.64514900836349298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6.1796725068241187E-2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0.22165847311179299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0.12945920067365968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9.1391144654315912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8.9518582217186449E-2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0.23568305825465607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6.5706674550895627E-2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0.68596832409099662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6.5706674550895627E-2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0.23568305825465607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0.17810134657402621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8.580693358038582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8.4142466073891224</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0.30800764139613879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0.10124482875249363</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1.0569815924626162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0.10124482875249363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0.36315474852366414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0.66089324877335187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7.5171038379613986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0.14607911556785247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0.27255737012393944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7.5986957008302269E-2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0.79329300878534781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7.5986957008302269E-2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0.27255737012393944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0.13859016287205606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8.6924004958406957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7.4905012269384841E-2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0.2055515248242834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5.7306228309700558E-2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0.59826886175972049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5.7306228309700558E-2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0.2055515248242834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0.1936283613327987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9.0411060969607231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0.21923918297338663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7.6133054743786843E-2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0.79481824833595383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7.6133054743786843E-2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0.27308140761843092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0.15037263272217771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8.4063759987936688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8.385760849716231</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0.2841160143641277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0.31281557280698369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8.72106429248376E-2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0.9104666912295265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8.72106429248376E-2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0.3128155728069828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0.57963915617208173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7.9145813967489316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0.18415873939991378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5.9034952528973506E-2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0.61631649639678798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5.9034952528973506E-2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0.21175228013053271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0.32242661630869485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8.9117210873991368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0.24492076445712385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0.27821179598348689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7.756336866248148E-2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0.80975052193582542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7.756336866248148E-2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0.27821179598348689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0.4941801720961454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7.2892619726507943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0.25509876124421815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8.1356630274628472E-2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0.84935163291439864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8.1356630274628472E-2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0.29181783378133908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0.33234473229761718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8.0068451561767358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4.1057046741303616E-2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0.24071439329797872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6.7109373144067064E-2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0.70061229762548649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6.7109373144067064E-2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0.24071439329797784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0.48894017030649195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8.2940861658566742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0.13144871281180137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0.19601500221529378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5.4647517106371168E-2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0.57051229546178917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5.4647517106371168E-2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0.19601500221529378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0.45288256908443891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9.040804288737764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0.11393602304551109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4.4176813346378907E-2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0.46119963948902765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4.4176813346378907E-2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0.15845766879215084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6.7669445563858233E-3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9.2430258804435841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7.7648400130722424</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0.32829183571217868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0.39058175804280815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0.10889127394768217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1.136809391261572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0.10889127394768217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0.39058175804280815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0.23083654502674378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8.6706806189270651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2.944002441901473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0.24295750441612185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7.3982387729561196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0.3307147350209334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0.21709076353266354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2.2663966523033663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0.21709076353266354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0.19404361981155915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7.1600420670450173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0.18580964021482593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0.67795450414749947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0.18900864701187547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1.9732233553992318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0.18900864701187636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0.35153099036404534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7.906203157187405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1.2073690549789449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0.49456190694661917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0.13788016205178266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1.4394492543492747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0.13788016205178444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0.49456190694661828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0.22568818151300896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7.8118527610204698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0.63920391343402816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0.18053553513203013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1.8847652741497978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0.18053553513203013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0.64756232657307145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0.61430382911012948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7.6420227012973756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7.1051703186383621</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0.16391909360928647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9.2533556948193763E-2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0.96603715552161518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9.2533556948193763E-2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0.33190831588713365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0.52206101205506084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6.9738029698421107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1.0973917106435769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0.40929297345089743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0.11410782090857108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1.1912693985707312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0.11410782090857019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0.40929297345089743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0.30350268652973966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8.7403772967768223</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0.20194054873304701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0.34677177086027466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9.667737706769941E-2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1.0092980473889934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9.6677377067700299E-2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0.34677177086027378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0.48731573111115978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6.0500191111806156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0.11947765092736606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8.5409929940412077E-2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0.8916675041372315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8.5409929940411189E-2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0.30635660123204378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0.58356950407903874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6.7621295643252406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8.8786150382653251E-2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0.12195147066424994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1.2731559848945042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0.12195147066424994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0.43742733536971556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0.61810543653098104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4.4340585804412722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3.2632127988831527E-2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0.471954840205421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0.13157748086665944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1.373650160430878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0.13157748086665855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0.471954840205421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0.68836352634242637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6.6856525710248613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0.26726463304419745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0.13583441626931503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3.7869619686347278E-2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0.39535343597528438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3.7869619686347278E-2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0.13583441626931503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0.20911828102595287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8.9860048467966269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0.29904849598132177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0.11131087323740907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1.162069663236827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0.11131087323740729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0.3992606109029051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0.51714456437797729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8.4437613702886569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1.6334328589021556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0.43632773498312982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0.12164491029765934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1.2699555383289285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0.12164491029766022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0.43632773498313071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0.23800960621066292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5.7319025693163708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0.76143435276126059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0.43229089686019151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0.12051947001050856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1.2582061020210062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0.12051947001051033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0.43229089686018973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7.4093137002039455E-2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8.1377378319046869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0.292806328020629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0.13318143914177494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1.3903952563806312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0.13318143914177583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0.47770807295044015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0.93551689178027608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7.5207776439789686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0.23138969175553203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0.33900135819157651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9.4511044111357911E-2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0.98668183986302616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9.4511044111357911E-2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0.33900135819157651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0.94565803620932698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6.7958194677841126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9.0920767936147531</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1.1392640735021331E-2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0.23417393311308743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6.5285941744440024E-2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0.68157593351413226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6.5285941744440024E-2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0.23417393311308743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0.11343219155298279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9.0920767936147531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9.11936390534437</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0.17613262093580495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0.207766345979012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5.7923703888469902E-2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0.60471521885862245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5.7923703888469902E-2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0.207766345979012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9.3632733480061958E-2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9.11936390534437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8.1920191320186397</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0.20172387836788808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7.5740492744420962E-2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0.79071995697290376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7.5740492744420962E-2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0.27167332825362678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0.36699600632444351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8.1920191320186397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Sheet1!$G$2:$G$3</c:f>
              <c:numCache>
                <c:formatCode>0.0;;</c:formatCode>
                <c:ptCount val="2"/>
                <c:pt idx="0">
                  <c:v>6.6868237767675902</c:v>
                </c:pt>
                <c:pt idx="1">
                  <c:v>6.6868237767675902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East Surrey Hospital (78)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3.3131762232324098</c:v>
                </c:pt>
                <c:pt idx="1">
                  <c:v>3.3131762232324098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Sheet1!$G$2:$G$3</c:f>
              <c:numCache>
                <c:formatCode>0.0;;</c:formatCode>
                <c:ptCount val="2"/>
                <c:pt idx="0">
                  <c:v>7.6581472733337623</c:v>
                </c:pt>
                <c:pt idx="1">
                  <c:v>7.6581472733337614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East Surrey Hospital (79)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2.3418527266662377</c:v>
                </c:pt>
                <c:pt idx="1">
                  <c:v>2.3418527266662386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Sheet1!$G$2:$G$3</c:f>
              <c:numCache>
                <c:formatCode>0.0;;</c:formatCode>
                <c:ptCount val="2"/>
                <c:pt idx="0">
                  <c:v>6.0538811781301982</c:v>
                </c:pt>
                <c:pt idx="1">
                  <c:v>6.0538850475359238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(391)</c:v>
                </c:pt>
                <c:pt idx="1">
                  <c:v>East Surrey Hospital (391)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3.9461188218698018</c:v>
                </c:pt>
                <c:pt idx="1">
                  <c:v>3.9461149524640762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Sheet1!$G$2:$G$3</c:f>
              <c:numCache>
                <c:formatCode>0.0;;</c:formatCode>
                <c:ptCount val="2"/>
                <c:pt idx="0">
                  <c:v>8.4461070112757444</c:v>
                </c:pt>
                <c:pt idx="1">
                  <c:v>8.4461219656766264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1.5538929887242556</c:v>
                </c:pt>
                <c:pt idx="1">
                  <c:v>1.5538780343233736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Sheet1!$E$2:$E$3</c:f>
              <c:numCache>
                <c:formatCode>0.0;;</c:formatCode>
                <c:ptCount val="2"/>
                <c:pt idx="0">
                  <c:v>5.5978665675664958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Sheet1!$F$2:$F$3</c:f>
              <c:numCache>
                <c:formatCode>0.0;;</c:formatCode>
                <c:ptCount val="2"/>
                <c:pt idx="0">
                  <c:v>0</c:v>
                </c:pt>
                <c:pt idx="1">
                  <c:v>5.5979237144737004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4.4021334324335042</c:v>
                </c:pt>
                <c:pt idx="1">
                  <c:v>4.4020762855262996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Sheet1!$G$2:$G$3</c:f>
              <c:numCache>
                <c:formatCode>0.0;;</c:formatCode>
                <c:ptCount val="2"/>
                <c:pt idx="0">
                  <c:v>8.2945334108371345</c:v>
                </c:pt>
                <c:pt idx="1">
                  <c:v>8.2945388994256284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1.7054665891628655</c:v>
                </c:pt>
                <c:pt idx="1">
                  <c:v>1.7054611005743716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Sheet1!$G$2:$G$3</c:f>
              <c:numCache>
                <c:formatCode>0.0;;</c:formatCode>
                <c:ptCount val="2"/>
                <c:pt idx="0">
                  <c:v>9.2525161160361336</c:v>
                </c:pt>
                <c:pt idx="1">
                  <c:v>9.2525173941067802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0.74748388396386645</c:v>
                </c:pt>
                <c:pt idx="1">
                  <c:v>0.7474826058932198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Sheet1!$F$2:$F$3</c:f>
              <c:numCache>
                <c:formatCode>0.0;;</c:formatCode>
                <c:ptCount val="2"/>
                <c:pt idx="0">
                  <c:v>3.2202967210235278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Sheet1!$G$2:$G$3</c:f>
              <c:numCache>
                <c:formatCode>0.0;;</c:formatCode>
                <c:ptCount val="2"/>
                <c:pt idx="0">
                  <c:v>0</c:v>
                </c:pt>
                <c:pt idx="1">
                  <c:v>3.2203185665755418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6.7797032789764717</c:v>
                </c:pt>
                <c:pt idx="1">
                  <c:v>6.7796814334244582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Sheet1!$G$2:$G$3</c:f>
              <c:numCache>
                <c:formatCode>0.0;;</c:formatCode>
                <c:ptCount val="2"/>
                <c:pt idx="0">
                  <c:v>8.8544495210522527</c:v>
                </c:pt>
                <c:pt idx="1">
                  <c:v>8.8544696511879781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1.1455504789477473</c:v>
                </c:pt>
                <c:pt idx="1">
                  <c:v>1.1455303488120219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Sheet1!$G$2:$G$3</c:f>
              <c:numCache>
                <c:formatCode>0.0;;</c:formatCode>
                <c:ptCount val="2"/>
                <c:pt idx="0">
                  <c:v>8.0946915650477234</c:v>
                </c:pt>
                <c:pt idx="1">
                  <c:v>8.094691806713902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East Surrey Hospital (301)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1.9053084349522766</c:v>
                </c:pt>
                <c:pt idx="1">
                  <c:v>1.905308193286098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Sheet1!$G$2:$G$3</c:f>
              <c:numCache>
                <c:formatCode>0.0;;</c:formatCode>
                <c:ptCount val="2"/>
                <c:pt idx="0">
                  <c:v>8.1504073352234379</c:v>
                </c:pt>
                <c:pt idx="1">
                  <c:v>8.1503921367073087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East Surrey Hospital (237)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1.8495926647765621</c:v>
                </c:pt>
                <c:pt idx="1">
                  <c:v>1.8496078632926913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Sheet1!$G$2:$G$3</c:f>
              <c:numCache>
                <c:formatCode>0.0;;</c:formatCode>
                <c:ptCount val="2"/>
                <c:pt idx="0">
                  <c:v>8.0887704040982307</c:v>
                </c:pt>
                <c:pt idx="1">
                  <c:v>8.0887632710875046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(134)</c:v>
                </c:pt>
                <c:pt idx="1">
                  <c:v>East Surrey Hospital (134)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1.9112295959017693</c:v>
                </c:pt>
                <c:pt idx="1">
                  <c:v>1.9112367289124954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Sheet1!$G$2:$G$3</c:f>
              <c:numCache>
                <c:formatCode>0.0;;</c:formatCode>
                <c:ptCount val="2"/>
                <c:pt idx="0">
                  <c:v>6.4059872588583824</c:v>
                </c:pt>
                <c:pt idx="1">
                  <c:v>6.4059823660473034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East Surrey Hospital (184)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3.5940127411416176</c:v>
                </c:pt>
                <c:pt idx="1">
                  <c:v>3.5940176339526966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Sheet1!$G$2:$G$3</c:f>
              <c:numCache>
                <c:formatCode>0.0;;</c:formatCode>
                <c:ptCount val="2"/>
                <c:pt idx="0">
                  <c:v>9.5140390675103728</c:v>
                </c:pt>
                <c:pt idx="1">
                  <c:v>9.5140384786271319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0.48596093248962724</c:v>
                </c:pt>
                <c:pt idx="1">
                  <c:v>0.48596152137286808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Sheet1!$G$2:$G$3</c:f>
              <c:numCache>
                <c:formatCode>0.0;;</c:formatCode>
                <c:ptCount val="2"/>
                <c:pt idx="0">
                  <c:v>8.580693358038582</c:v>
                </c:pt>
                <c:pt idx="1">
                  <c:v>8.5806819418668887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East Surrey Hospital (395)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1.419306641961418</c:v>
                </c:pt>
                <c:pt idx="1">
                  <c:v>1.4193180581331113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Sheet1!$G$2:$G$3</c:f>
              <c:numCache>
                <c:formatCode>0.0;;</c:formatCode>
                <c:ptCount val="2"/>
                <c:pt idx="0">
                  <c:v>9.1391144654315912</c:v>
                </c:pt>
                <c:pt idx="1">
                  <c:v>9.1391065564141023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0.86088553456840877</c:v>
                </c:pt>
                <c:pt idx="1">
                  <c:v>0.8608934435858977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Sheet1!$G$2:$G$3</c:f>
              <c:numCache>
                <c:formatCode>0.0;;</c:formatCode>
                <c:ptCount val="2"/>
                <c:pt idx="0">
                  <c:v>8.690268062080051</c:v>
                </c:pt>
                <c:pt idx="1">
                  <c:v>8.6902663696766282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East Surrey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1.309731937919949</c:v>
                </c:pt>
                <c:pt idx="1">
                  <c:v>1.3097336303233718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Sheet1!$G$2:$G$3</c:f>
              <c:numCache>
                <c:formatCode>0.0;;</c:formatCode>
                <c:ptCount val="2"/>
                <c:pt idx="0">
                  <c:v>8.4063759987936688</c:v>
                </c:pt>
                <c:pt idx="1">
                  <c:v>8.4063696011910185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East Surrey Hospital (387)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1.5936240012063312</c:v>
                </c:pt>
                <c:pt idx="1">
                  <c:v>1.5936303988089815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Sheet1!$G$2:$G$3</c:f>
              <c:numCache>
                <c:formatCode>0.0;;</c:formatCode>
                <c:ptCount val="2"/>
                <c:pt idx="0">
                  <c:v>9.0411060969607231</c:v>
                </c:pt>
                <c:pt idx="1">
                  <c:v>9.041124522319512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0.95889390303927691</c:v>
                </c:pt>
                <c:pt idx="1">
                  <c:v>0.95887547768048798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Sheet1!$G$2:$G$3</c:f>
              <c:numCache>
                <c:formatCode>0.0;;</c:formatCode>
                <c:ptCount val="2"/>
                <c:pt idx="0">
                  <c:v>8.6924004958406957</c:v>
                </c:pt>
                <c:pt idx="1">
                  <c:v>8.6923879780410154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1.3075995041593043</c:v>
                </c:pt>
                <c:pt idx="1">
                  <c:v>1.3076120219589846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Sheet1!$G$2:$G$3</c:f>
              <c:numCache>
                <c:formatCode>0.0;;</c:formatCode>
                <c:ptCount val="2"/>
                <c:pt idx="0">
                  <c:v>7.5171038379613986</c:v>
                </c:pt>
                <c:pt idx="1">
                  <c:v>7.5171204642988663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(409)</c:v>
                </c:pt>
                <c:pt idx="1">
                  <c:v>East Surrey Hospital (409)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2.4828961620386014</c:v>
                </c:pt>
                <c:pt idx="1">
                  <c:v>2.4828795357011337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Sheet1!$G$2:$G$3</c:f>
              <c:numCache>
                <c:formatCode>0.0;;</c:formatCode>
                <c:ptCount val="2"/>
                <c:pt idx="0">
                  <c:v>8.0068451561767358</c:v>
                </c:pt>
                <c:pt idx="1">
                  <c:v>8.0068567006387834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East Surrey Hospital (357)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1.9931548438232642</c:v>
                </c:pt>
                <c:pt idx="1">
                  <c:v>1.9931432993612166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Sheet1!$G$2:$G$3</c:f>
              <c:numCache>
                <c:formatCode>0.0;;</c:formatCode>
                <c:ptCount val="2"/>
                <c:pt idx="0">
                  <c:v>7.2892619726507943</c:v>
                </c:pt>
                <c:pt idx="1">
                  <c:v>7.289248575696015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East Surrey Hospital (389)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2.7107380273492057</c:v>
                </c:pt>
                <c:pt idx="1">
                  <c:v>2.710751424303985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Sheet1!$G$2:$G$3</c:f>
              <c:numCache>
                <c:formatCode>0.0;;</c:formatCode>
                <c:ptCount val="2"/>
                <c:pt idx="0">
                  <c:v>8.9117210873991368</c:v>
                </c:pt>
                <c:pt idx="1">
                  <c:v>8.9117230172718376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East Surrey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1.0882789126008632</c:v>
                </c:pt>
                <c:pt idx="1">
                  <c:v>1.0882769827281624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Sheet1!$G$2:$G$3</c:f>
              <c:numCache>
                <c:formatCode>0.0;;</c:formatCode>
                <c:ptCount val="2"/>
                <c:pt idx="0">
                  <c:v>7.9145813967489316</c:v>
                </c:pt>
                <c:pt idx="1">
                  <c:v>7.9145692000216616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East Surrey Hospital (349)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2.0854186032510684</c:v>
                </c:pt>
                <c:pt idx="1">
                  <c:v>2.0854307999783384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Sheet1!$E$2:$E$3</c:f>
              <c:numCache>
                <c:formatCode>0.0;;</c:formatCode>
                <c:ptCount val="2"/>
                <c:pt idx="0">
                  <c:v>0</c:v>
                </c:pt>
                <c:pt idx="1">
                  <c:v>9.2430339942024347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Sheet1!$G$2:$G$3</c:f>
              <c:numCache>
                <c:formatCode>0.0;;</c:formatCode>
                <c:ptCount val="2"/>
                <c:pt idx="0">
                  <c:v>9.2430258804435841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East Surrey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0.75697411955641591</c:v>
                </c:pt>
                <c:pt idx="1">
                  <c:v>0.75696600579756534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Sheet1!$G$2:$G$3</c:f>
              <c:numCache>
                <c:formatCode>0.0;;</c:formatCode>
                <c:ptCount val="2"/>
                <c:pt idx="0">
                  <c:v>9.040804288737764</c:v>
                </c:pt>
                <c:pt idx="1">
                  <c:v>9.0408048406021084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East Surrey Hospital (332)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0.95919571126223602</c:v>
                </c:pt>
                <c:pt idx="1">
                  <c:v>0.95919515939789157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Sheet1!$G$2:$G$3</c:f>
              <c:numCache>
                <c:formatCode>0.0;;</c:formatCode>
                <c:ptCount val="2"/>
                <c:pt idx="0">
                  <c:v>8.2940861658566742</c:v>
                </c:pt>
                <c:pt idx="1">
                  <c:v>8.2940881606830974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East Surrey Hospital (385)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1.7059138341433258</c:v>
                </c:pt>
                <c:pt idx="1">
                  <c:v>1.7059118393169026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Sheet1!$G$2:$G$3</c:f>
              <c:numCache>
                <c:formatCode>0.0;;</c:formatCode>
                <c:ptCount val="2"/>
                <c:pt idx="0">
                  <c:v>7.906203157187405</c:v>
                </c:pt>
                <c:pt idx="1">
                  <c:v>7.9062031571874041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East Surrey Hospital (60)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2.093796842812595</c:v>
                </c:pt>
                <c:pt idx="1">
                  <c:v>2.0937968428125959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Sheet1!$G$2:$G$3</c:f>
              <c:numCache>
                <c:formatCode>0.0;;</c:formatCode>
                <c:ptCount val="2"/>
                <c:pt idx="0">
                  <c:v>7.1600420670450173</c:v>
                </c:pt>
                <c:pt idx="1">
                  <c:v>7.1600648539099021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East Surrey Hospital (56)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2.8399579329549827</c:v>
                </c:pt>
                <c:pt idx="1">
                  <c:v>2.8399351460900979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Sheet1!$G$2:$G$3</c:f>
              <c:numCache>
                <c:formatCode>0.0;;</c:formatCode>
                <c:ptCount val="2"/>
                <c:pt idx="0">
                  <c:v>7.3982387729561196</c:v>
                </c:pt>
                <c:pt idx="1">
                  <c:v>7.3982148220149488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East Surrey Hospital (35)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2.6017612270438804</c:v>
                </c:pt>
                <c:pt idx="1">
                  <c:v>2.6017851779850512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Sheet1!$G$2:$G$3</c:f>
              <c:numCache>
                <c:formatCode>0.0;;</c:formatCode>
                <c:ptCount val="2"/>
                <c:pt idx="0">
                  <c:v>8.6706806189270651</c:v>
                </c:pt>
                <c:pt idx="1">
                  <c:v>8.6707027550255038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East Surrey Hospital (146)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1.3293193810729349</c:v>
                </c:pt>
                <c:pt idx="1">
                  <c:v>1.3292972449744962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Sheet1!$G$2:$G$3</c:f>
              <c:numCache>
                <c:formatCode>0.0;;</c:formatCode>
                <c:ptCount val="2"/>
                <c:pt idx="0">
                  <c:v>7.8118527610204698</c:v>
                </c:pt>
                <c:pt idx="1">
                  <c:v>7.8118238147791148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(109)</c:v>
                </c:pt>
                <c:pt idx="1">
                  <c:v>East Surrey Hospital (109)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2.1881472389795302</c:v>
                </c:pt>
                <c:pt idx="1">
                  <c:v>2.1881761852208852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Sheet1!$I$2:$I$3</c:f>
              <c:numCache>
                <c:formatCode>0.0;;</c:formatCode>
                <c:ptCount val="2"/>
                <c:pt idx="0">
                  <c:v>7.6420227012973756</c:v>
                </c:pt>
                <c:pt idx="1">
                  <c:v>7.6420429968482102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East Surrey Hospital (74)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2.3579772987026244</c:v>
                </c:pt>
                <c:pt idx="1">
                  <c:v>2.3579570031517898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East Surrey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Sheet1!$G$2:$G$3</c:f>
              <c:numCache>
                <c:formatCode>0.0;;</c:formatCode>
                <c:ptCount val="2"/>
                <c:pt idx="0">
                  <c:v>6.7621295643252406</c:v>
                </c:pt>
                <c:pt idx="1">
                  <c:v>6.7621191562863139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East Surrey Hospital (393)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3.2378704356747594</c:v>
                </c:pt>
                <c:pt idx="1">
                  <c:v>3.2378808437136861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Sheet1!$G$2:$G$3</c:f>
              <c:numCache>
                <c:formatCode>0.0;;</c:formatCode>
                <c:ptCount val="2"/>
                <c:pt idx="0">
                  <c:v>6.0500191111806156</c:v>
                </c:pt>
                <c:pt idx="1">
                  <c:v>6.0500146799965977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East Surrey Hospital (271)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3.9499808888193844</c:v>
                </c:pt>
                <c:pt idx="1">
                  <c:v>3.9499853200034023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Sheet1!$G$2:$G$3</c:f>
              <c:numCache>
                <c:formatCode>0.0;;</c:formatCode>
                <c:ptCount val="2"/>
                <c:pt idx="0">
                  <c:v>8.7403772967768223</c:v>
                </c:pt>
                <c:pt idx="1">
                  <c:v>8.7403617863805092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East Surrey Hospital (148)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1.2596227032231777</c:v>
                </c:pt>
                <c:pt idx="1">
                  <c:v>1.2596382136194908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Sheet1!$G$2:$G$3</c:f>
              <c:numCache>
                <c:formatCode>0.0;;</c:formatCode>
                <c:ptCount val="2"/>
                <c:pt idx="0">
                  <c:v>6.9738029698421107</c:v>
                </c:pt>
                <c:pt idx="1">
                  <c:v>6.9738023275926793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East Surrey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3.0261970301578893</c:v>
                </c:pt>
                <c:pt idx="1">
                  <c:v>3.0261976724073207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Sheet1!$G$2:$G$3</c:f>
              <c:numCache>
                <c:formatCode>0.0;;</c:formatCode>
                <c:ptCount val="2"/>
                <c:pt idx="0">
                  <c:v>8.4437613702886569</c:v>
                </c:pt>
                <c:pt idx="1">
                  <c:v>8.4437391988082187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(370)</c:v>
                </c:pt>
                <c:pt idx="1">
                  <c:v>East Surrey Hospital (370)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1.5562386297113431</c:v>
                </c:pt>
                <c:pt idx="1">
                  <c:v>1.5562608011917813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Sheet1!$G$2:$G$3</c:f>
              <c:numCache>
                <c:formatCode>0.0;;</c:formatCode>
                <c:ptCount val="2"/>
                <c:pt idx="0">
                  <c:v>8.9860048467966269</c:v>
                </c:pt>
                <c:pt idx="1">
                  <c:v>8.9859916859076652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(302)</c:v>
                </c:pt>
                <c:pt idx="1">
                  <c:v>East Surrey Hospital (302)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1.0139951532033731</c:v>
                </c:pt>
                <c:pt idx="1">
                  <c:v>1.0140083140923348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Sheet1!$G$2:$G$3</c:f>
              <c:numCache>
                <c:formatCode>0.0;;</c:formatCode>
                <c:ptCount val="2"/>
                <c:pt idx="0">
                  <c:v>6.6856525710248613</c:v>
                </c:pt>
                <c:pt idx="1">
                  <c:v>6.6856362522515731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(231)</c:v>
                </c:pt>
                <c:pt idx="1">
                  <c:v>East Surrey Hospital (231)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3.3143474289751387</c:v>
                </c:pt>
                <c:pt idx="1">
                  <c:v>3.3143637477484269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Sheet1!$G$2:$G$3</c:f>
              <c:numCache>
                <c:formatCode>0.0;;</c:formatCode>
                <c:ptCount val="2"/>
                <c:pt idx="0">
                  <c:v>4.4340585804412722</c:v>
                </c:pt>
                <c:pt idx="1">
                  <c:v>4.434049296047637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East Surrey Hospital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5.5659414195587278</c:v>
                </c:pt>
                <c:pt idx="1">
                  <c:v>5.565950703952363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Sheet1!$G$2:$G$3</c:f>
              <c:numCache>
                <c:formatCode>0.0;;</c:formatCode>
                <c:ptCount val="2"/>
                <c:pt idx="0">
                  <c:v>6.7958194677841126</c:v>
                </c:pt>
                <c:pt idx="1">
                  <c:v>6.7957945266814024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East Surrey Hospital (352)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3.2041805322158874</c:v>
                </c:pt>
                <c:pt idx="1">
                  <c:v>3.2042054733185976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Sheet1!$G$2:$G$3</c:f>
              <c:numCache>
                <c:formatCode>0.0;;</c:formatCode>
                <c:ptCount val="2"/>
                <c:pt idx="0">
                  <c:v>7.5207776439789686</c:v>
                </c:pt>
                <c:pt idx="1">
                  <c:v>7.5207602447306341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East Surrey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2.4792223560210314</c:v>
                </c:pt>
                <c:pt idx="1">
                  <c:v>2.4792397552693659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Sheet1!$G$2:$G$3</c:f>
              <c:numCache>
                <c:formatCode>0.0;;</c:formatCode>
                <c:ptCount val="2"/>
                <c:pt idx="0">
                  <c:v>8.1377378319046869</c:v>
                </c:pt>
                <c:pt idx="1">
                  <c:v>8.1377152854381336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East Surrey Hospital (204)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1.8622621680953131</c:v>
                </c:pt>
                <c:pt idx="1">
                  <c:v>1.8622847145618664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Sheet1!$G$2:$G$3</c:f>
              <c:numCache>
                <c:formatCode>0.0;;</c:formatCode>
                <c:ptCount val="2"/>
                <c:pt idx="0">
                  <c:v>5.7319025693163708</c:v>
                </c:pt>
                <c:pt idx="1">
                  <c:v>5.7318990157252649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East Surrey Hospital (223)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4.2680974306836292</c:v>
                </c:pt>
                <c:pt idx="1">
                  <c:v>4.2681009842747351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Sheet1!$G$2:$G$3</c:f>
              <c:numCache>
                <c:formatCode>0.0;;</c:formatCode>
                <c:ptCount val="2"/>
                <c:pt idx="0">
                  <c:v>9.0920767936147531</c:v>
                </c:pt>
                <c:pt idx="1">
                  <c:v>9.0920854145787313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East Surrey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0.90792320638524693</c:v>
                </c:pt>
                <c:pt idx="1">
                  <c:v>0.90791458542126868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Sheet1!$G$2:$G$3</c:f>
              <c:numCache>
                <c:formatCode>0.0;;</c:formatCode>
                <c:ptCount val="2"/>
                <c:pt idx="0">
                  <c:v>9.11936390534437</c:v>
                </c:pt>
                <c:pt idx="1">
                  <c:v>9.1193695274976267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East Surrey Hospital (404)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0.88063609465562998</c:v>
                </c:pt>
                <c:pt idx="1">
                  <c:v>0.88063047250237325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Sheet1!$G$2:$G$3</c:f>
              <c:numCache>
                <c:formatCode>0.0;;</c:formatCode>
                <c:ptCount val="2"/>
                <c:pt idx="0">
                  <c:v>8.1920191320186397</c:v>
                </c:pt>
                <c:pt idx="1">
                  <c:v>8.1920159217822359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East Surrey Hospital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1.8079808679813603</c:v>
                </c:pt>
                <c:pt idx="1">
                  <c:v>1.8079840782177641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6.9167439062283496</c:v>
                </c:pt>
                <c:pt idx="1">
                  <c:v>6.6868237767675902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7.5677608839193544</c:v>
                </c:pt>
                <c:pt idx="1">
                  <c:v>7.6581472733337623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7.4296582559356912</c:v>
                </c:pt>
                <c:pt idx="1">
                  <c:v>6.9722794914641364</c:v>
                </c:pt>
                <c:pt idx="2">
                  <c:v>5.9693633504434098</c:v>
                </c:pt>
                <c:pt idx="3">
                  <c:v>6.4134886663598438</c:v>
                </c:pt>
                <c:pt idx="4">
                  <c:v>6.1546831954035977</c:v>
                </c:pt>
                <c:pt idx="5">
                  <c:v>6.0538811781301982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5.4067792537734558</c:v>
                </c:pt>
                <c:pt idx="1">
                  <c:v>5.8882751272763754</c:v>
                </c:pt>
                <c:pt idx="2">
                  <c:v>5.5978665675664958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8.0830436986504672</c:v>
                </c:pt>
                <c:pt idx="1">
                  <c:v>8.1192862278707096</c:v>
                </c:pt>
                <c:pt idx="2">
                  <c:v>8.4461070112757444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8.0557226515353921</c:v>
                </c:pt>
                <c:pt idx="1">
                  <c:v>7.989729700654733</c:v>
                </c:pt>
                <c:pt idx="2">
                  <c:v>8.2945334108371345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8.8415062272242739</c:v>
                </c:pt>
                <c:pt idx="1">
                  <c:v>8.866345050322284</c:v>
                </c:pt>
                <c:pt idx="2">
                  <c:v>9.2525161160361336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2.9054765389631969</c:v>
                </c:pt>
                <c:pt idx="1">
                  <c:v>3.4255285842311198</c:v>
                </c:pt>
                <c:pt idx="2">
                  <c:v>3.2202967210235278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9.1001030513959087</c:v>
                </c:pt>
                <c:pt idx="1">
                  <c:v>9.0691000067473979</c:v>
                </c:pt>
                <c:pt idx="2">
                  <c:v>9.0525454084508468</c:v>
                </c:pt>
                <c:pt idx="3">
                  <c:v>8.8549875855284963</c:v>
                </c:pt>
                <c:pt idx="4">
                  <c:v>8.9735571703666821</c:v>
                </c:pt>
                <c:pt idx="5">
                  <c:v>8.8544495210522527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8.585484616610918</c:v>
                </c:pt>
                <c:pt idx="1">
                  <c:v>8.3449020303917774</c:v>
                </c:pt>
                <c:pt idx="2">
                  <c:v>8.4851830439671119</c:v>
                </c:pt>
                <c:pt idx="3">
                  <c:v>7.4485970026886141</c:v>
                </c:pt>
                <c:pt idx="4">
                  <c:v>7.8066311493211984</c:v>
                </c:pt>
                <c:pt idx="5">
                  <c:v>8.0946915650477234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8.3089284408807416</c:v>
                </c:pt>
                <c:pt idx="1">
                  <c:v>8.4275632166156118</c:v>
                </c:pt>
                <c:pt idx="2">
                  <c:v>8.3072702545859869</c:v>
                </c:pt>
                <c:pt idx="3">
                  <c:v>7.8396690559516076</c:v>
                </c:pt>
                <c:pt idx="4">
                  <c:v>8.3930694420654408</c:v>
                </c:pt>
                <c:pt idx="5">
                  <c:v>8.1504073352234379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7.8901605427386627</c:v>
                </c:pt>
                <c:pt idx="1">
                  <c:v>8.0887704040982307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6.4985580206984848</c:v>
                </c:pt>
                <c:pt idx="1">
                  <c:v>6.4059872588583824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9.4562132477648522</c:v>
                </c:pt>
                <c:pt idx="1">
                  <c:v>9.3986496187747939</c:v>
                </c:pt>
                <c:pt idx="2">
                  <c:v>9.38954488360217</c:v>
                </c:pt>
                <c:pt idx="3">
                  <c:v>9.2995492613028645</c:v>
                </c:pt>
                <c:pt idx="4">
                  <c:v>9.3303855937017914</c:v>
                </c:pt>
                <c:pt idx="5">
                  <c:v>9.5140390675103728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8.6095004336816938</c:v>
                </c:pt>
                <c:pt idx="1">
                  <c:v>8.5567567534337936</c:v>
                </c:pt>
                <c:pt idx="2">
                  <c:v>8.5881101434285227</c:v>
                </c:pt>
                <c:pt idx="3">
                  <c:v>8.3654743866579757</c:v>
                </c:pt>
                <c:pt idx="4">
                  <c:v>8.8429006695323427</c:v>
                </c:pt>
                <c:pt idx="5">
                  <c:v>8.580693358038582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9.0759051861369091</c:v>
                </c:pt>
                <c:pt idx="1">
                  <c:v>9.0783086880056754</c:v>
                </c:pt>
                <c:pt idx="2">
                  <c:v>8.9743569893025779</c:v>
                </c:pt>
                <c:pt idx="3">
                  <c:v>8.8346873490973721</c:v>
                </c:pt>
                <c:pt idx="4">
                  <c:v>8.9740840612496626</c:v>
                </c:pt>
                <c:pt idx="5">
                  <c:v>9.1391144654315912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8.5840823602687735</c:v>
                </c:pt>
                <c:pt idx="1">
                  <c:v>8.3261735003062043</c:v>
                </c:pt>
                <c:pt idx="2">
                  <c:v>8.4937701644792103</c:v>
                </c:pt>
                <c:pt idx="3">
                  <c:v>8.4887198833886206</c:v>
                </c:pt>
                <c:pt idx="4">
                  <c:v>8.678301675056618</c:v>
                </c:pt>
                <c:pt idx="5">
                  <c:v>8.690268062080051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8.9350919049339854</c:v>
                </c:pt>
                <c:pt idx="1">
                  <c:v>8.8649185395772676</c:v>
                </c:pt>
                <c:pt idx="2">
                  <c:v>8.8583385928575193</c:v>
                </c:pt>
                <c:pt idx="3">
                  <c:v>8.5685522973806432</c:v>
                </c:pt>
                <c:pt idx="4">
                  <c:v>8.7022967097908879</c:v>
                </c:pt>
                <c:pt idx="5">
                  <c:v>8.4063759987936688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9.2806070824901852</c:v>
                </c:pt>
                <c:pt idx="1">
                  <c:v>8.9799755906619474</c:v>
                </c:pt>
                <c:pt idx="2">
                  <c:v>9.1215931654348203</c:v>
                </c:pt>
                <c:pt idx="3">
                  <c:v>8.8644044032050058</c:v>
                </c:pt>
                <c:pt idx="4">
                  <c:v>8.7879564200736997</c:v>
                </c:pt>
                <c:pt idx="5">
                  <c:v>9.0411060969607231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8.8139794078697271</c:v>
                </c:pt>
                <c:pt idx="1">
                  <c:v>8.5616947573587883</c:v>
                </c:pt>
                <c:pt idx="2">
                  <c:v>8.7842425394813386</c:v>
                </c:pt>
                <c:pt idx="3">
                  <c:v>8.4277433098526284</c:v>
                </c:pt>
                <c:pt idx="4">
                  <c:v>8.7832940684270788</c:v>
                </c:pt>
                <c:pt idx="5">
                  <c:v>8.6924004958406957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8.1360536510866392</c:v>
                </c:pt>
                <c:pt idx="1">
                  <c:v>7.4288369976627093</c:v>
                </c:pt>
                <c:pt idx="2">
                  <c:v>7.2203545526067439</c:v>
                </c:pt>
                <c:pt idx="3">
                  <c:v>7.4583504862164842</c:v>
                </c:pt>
                <c:pt idx="4">
                  <c:v>7.5689045488950324</c:v>
                </c:pt>
                <c:pt idx="5">
                  <c:v>7.5171038379613986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7.8508358705524222</c:v>
                </c:pt>
                <c:pt idx="1">
                  <c:v>7.8027817868413631</c:v>
                </c:pt>
                <c:pt idx="2">
                  <c:v>7.8649430247871983</c:v>
                </c:pt>
                <c:pt idx="3">
                  <c:v>7.5335374896897722</c:v>
                </c:pt>
                <c:pt idx="4">
                  <c:v>7.7848228223154754</c:v>
                </c:pt>
                <c:pt idx="5">
                  <c:v>8.0068451561767358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7.2735028044195742</c:v>
                </c:pt>
                <c:pt idx="1">
                  <c:v>6.7335297616493914</c:v>
                </c:pt>
                <c:pt idx="2">
                  <c:v>6.7593399224099651</c:v>
                </c:pt>
                <c:pt idx="3">
                  <c:v>6.6511256904273663</c:v>
                </c:pt>
                <c:pt idx="4">
                  <c:v>7.0444871177623591</c:v>
                </c:pt>
                <c:pt idx="5">
                  <c:v>7.2892619726507943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8.9829746101622572</c:v>
                </c:pt>
                <c:pt idx="1">
                  <c:v>8.7289097943552427</c:v>
                </c:pt>
                <c:pt idx="2">
                  <c:v>8.6733603348114627</c:v>
                </c:pt>
                <c:pt idx="3">
                  <c:v>8.7984567132563534</c:v>
                </c:pt>
                <c:pt idx="4">
                  <c:v>8.9969108230741099</c:v>
                </c:pt>
                <c:pt idx="5">
                  <c:v>8.9117210873991368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7.8168343159549236</c:v>
                </c:pt>
                <c:pt idx="1">
                  <c:v>7.7433555737594508</c:v>
                </c:pt>
                <c:pt idx="2">
                  <c:v>7.5955235125014608</c:v>
                </c:pt>
                <c:pt idx="3">
                  <c:v>7.2936097134007181</c:v>
                </c:pt>
                <c:pt idx="4">
                  <c:v>7.7703179405383569</c:v>
                </c:pt>
                <c:pt idx="5">
                  <c:v>7.9145813967489316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9.4757507926105777</c:v>
                </c:pt>
                <c:pt idx="1">
                  <c:v>9.4149647267503909</c:v>
                </c:pt>
                <c:pt idx="2">
                  <c:v>9.5175112512319586</c:v>
                </c:pt>
                <c:pt idx="3">
                  <c:v>9.3500297984350098</c:v>
                </c:pt>
                <c:pt idx="4">
                  <c:v>9.3925005615813753</c:v>
                </c:pt>
                <c:pt idx="5">
                  <c:v>9.2430258804435841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8.9833615247915048</c:v>
                </c:pt>
                <c:pt idx="1">
                  <c:v>8.9355996101357587</c:v>
                </c:pt>
                <c:pt idx="2">
                  <c:v>9.0609151803394727</c:v>
                </c:pt>
                <c:pt idx="3">
                  <c:v>8.5959751134607334</c:v>
                </c:pt>
                <c:pt idx="4">
                  <c:v>8.9619514450292748</c:v>
                </c:pt>
                <c:pt idx="5">
                  <c:v>9.040804288737764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8.4607136613737701</c:v>
                </c:pt>
                <c:pt idx="1">
                  <c:v>8.2862595019371881</c:v>
                </c:pt>
                <c:pt idx="2">
                  <c:v>8.4058992091372353</c:v>
                </c:pt>
                <c:pt idx="3">
                  <c:v>8.1545574234766178</c:v>
                </c:pt>
                <c:pt idx="4">
                  <c:v>8.2740288617495228</c:v>
                </c:pt>
                <c:pt idx="5">
                  <c:v>8.2940861658566742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7.0785679057345066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7.6672128142354907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7.0155178063089547</c:v>
                </c:pt>
                <c:pt idx="1">
                  <c:v>6.9420917619563456</c:v>
                </c:pt>
                <c:pt idx="2">
                  <c:v>6.7457417167699782</c:v>
                </c:pt>
                <c:pt idx="3">
                  <c:v>6.3431588284564091</c:v>
                </c:pt>
                <c:pt idx="4">
                  <c:v>6.757056231024424</c:v>
                </c:pt>
                <c:pt idx="5">
                  <c:v>6.7621295643252406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8.6589654878270697</c:v>
                </c:pt>
                <c:pt idx="1">
                  <c:v>8.4869766795259913</c:v>
                </c:pt>
                <c:pt idx="2">
                  <c:v>8.5083265558915535</c:v>
                </c:pt>
                <c:pt idx="3">
                  <c:v>8.6908372239624931</c:v>
                </c:pt>
                <c:pt idx="4">
                  <c:v>8.7917796091513551</c:v>
                </c:pt>
                <c:pt idx="5">
                  <c:v>8.7403772967768223</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7.0332852539422266</c:v>
                </c:pt>
                <c:pt idx="1">
                  <c:v>6.8143648460078268</c:v>
                </c:pt>
                <c:pt idx="2">
                  <c:v>6.632277208635224</c:v>
                </c:pt>
                <c:pt idx="3">
                  <c:v>6.509596526317126</c:v>
                </c:pt>
                <c:pt idx="4">
                  <c:v>6.894098455968285</c:v>
                </c:pt>
                <c:pt idx="5">
                  <c:v>6.9738029698421107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6.8910259309124271</c:v>
                </c:pt>
                <c:pt idx="1">
                  <c:v>7.8486835836495192</c:v>
                </c:pt>
                <c:pt idx="2">
                  <c:v>7.928056990266799</c:v>
                </c:pt>
                <c:pt idx="3">
                  <c:v>7.7672693569524593</c:v>
                </c:pt>
                <c:pt idx="4">
                  <c:v>8.4431287619549131</c:v>
                </c:pt>
                <c:pt idx="5">
                  <c:v>8.4437613702886569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8.8030526769143123</c:v>
                </c:pt>
                <c:pt idx="1">
                  <c:v>8.891914828931359</c:v>
                </c:pt>
                <c:pt idx="2">
                  <c:v>8.933145875313647</c:v>
                </c:pt>
                <c:pt idx="3">
                  <c:v>8.9977439006240925</c:v>
                </c:pt>
                <c:pt idx="4">
                  <c:v>8.9860048467966269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4.7466044273001247</c:v>
                </c:pt>
                <c:pt idx="1">
                  <c:v>4.723658372116609</c:v>
                </c:pt>
                <c:pt idx="2">
                  <c:v>4.372565150910626</c:v>
                </c:pt>
                <c:pt idx="3">
                  <c:v>4.31465326001865</c:v>
                </c:pt>
                <c:pt idx="4">
                  <c:v>4.5213460159679144</c:v>
                </c:pt>
                <c:pt idx="5">
                  <c:v>4.4340585804412722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6.7595645280793484</c:v>
                </c:pt>
                <c:pt idx="1">
                  <c:v>6.3003570636888968</c:v>
                </c:pt>
                <c:pt idx="2">
                  <c:v>6.1844109515562868</c:v>
                </c:pt>
                <c:pt idx="3">
                  <c:v>6.364180134390014</c:v>
                </c:pt>
                <c:pt idx="4">
                  <c:v>6.7883542731151323</c:v>
                </c:pt>
                <c:pt idx="5">
                  <c:v>6.7958194677841126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7.9117206284428416</c:v>
                </c:pt>
                <c:pt idx="1">
                  <c:v>7.5634377454236033</c:v>
                </c:pt>
                <c:pt idx="2">
                  <c:v>7.1914703326800726</c:v>
                </c:pt>
                <c:pt idx="3">
                  <c:v>7.0816441532529826</c:v>
                </c:pt>
                <c:pt idx="4">
                  <c:v>7.604889475380042</c:v>
                </c:pt>
                <c:pt idx="5">
                  <c:v>7.5207776439789686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8.7017279843027424</c:v>
                </c:pt>
                <c:pt idx="1">
                  <c:v>7.5960413808836176</c:v>
                </c:pt>
                <c:pt idx="2">
                  <c:v>7.7628156542951086</c:v>
                </c:pt>
                <c:pt idx="3">
                  <c:v>7.4819650615477471</c:v>
                </c:pt>
                <c:pt idx="4">
                  <c:v>8.322338834353447</c:v>
                </c:pt>
                <c:pt idx="5">
                  <c:v>8.1377378319046869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6.0278175006233417</c:v>
                </c:pt>
                <c:pt idx="1">
                  <c:v>5.7319025693163708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8.9613247707396138</c:v>
                </c:pt>
                <c:pt idx="1">
                  <c:v>9.045766361069326</c:v>
                </c:pt>
                <c:pt idx="2">
                  <c:v>9.0920767936147531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9.3158849909733625</c:v>
                </c:pt>
                <c:pt idx="1">
                  <c:v>9.1875988020165149</c:v>
                </c:pt>
                <c:pt idx="2">
                  <c:v>9.1874638598228735</c:v>
                </c:pt>
                <c:pt idx="3">
                  <c:v>8.9683564539898057</c:v>
                </c:pt>
                <c:pt idx="4">
                  <c:v>9.1142925108143515</c:v>
                </c:pt>
                <c:pt idx="5">
                  <c:v>9.11936390534437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8.3375433687609775</c:v>
                </c:pt>
                <c:pt idx="1">
                  <c:v>8.1807147106761242</c:v>
                </c:pt>
                <c:pt idx="2">
                  <c:v>7.9507461385898974</c:v>
                </c:pt>
                <c:pt idx="3">
                  <c:v>7.8336496835286482</c:v>
                </c:pt>
                <c:pt idx="4">
                  <c:v>8.0801451161194642</c:v>
                </c:pt>
                <c:pt idx="5">
                  <c:v>8.1920191320186397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538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RTP | Surrey and Sussex Healthcare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538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RTP | Surrey and Sussex Healthcare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RTP | Surrey and Sussex Healthcare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Surrey and Sussex Healthcare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14697329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53356530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7874593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84081418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0791477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46059799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3752078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1650414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15128348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79601642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10166004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Surrey and Sussex Healthcare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Surrey and Sussex Healthcare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noProof="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1315530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34192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67113624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0931395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70014303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40986347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29313524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4503765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188456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534251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61870033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1140869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72646621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32807131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35579972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09726247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74620180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2230961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331859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5259634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8589813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747336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3031389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6784677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16081986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6421818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64601489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9700839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9136868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9619648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7074343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304912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47503436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4513074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78457629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87053047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11966805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0236648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9884449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388693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80201395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0969173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61952188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16604948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71649963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88104563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0184839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4328880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612082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9942188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9460628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81842465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54358143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4690365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2166437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637365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3751763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1056296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70242151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9378341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151858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441923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71639317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3065387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17679299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72271695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25811240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4091830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6881942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25658416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662943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02577114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2741482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800305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27540483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0046848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88510323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99884914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23003590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8324460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845310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54537620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9059480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96978185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27657848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97429628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8155267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37094281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66632206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42159599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62998025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014478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6450414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83350290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6787968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26887644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350732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457648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155375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78462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18046666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4371121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17142235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6589482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637218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56428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97422674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1153454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4655228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2240996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0170346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01090035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84964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9359131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78552517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068678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7923390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2177872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9823052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8566924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0341171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757939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4475764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765628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8523434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6116443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729280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5115845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1067161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0595012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4557422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3231269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9723503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1278084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0824712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7531973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3390122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5491570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349220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233714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057086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658891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6599744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3582101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4956914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0579405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3498611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986884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1878475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8231108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5757374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515921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5751841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8283250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7251404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57326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141617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6726056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2650910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4053490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6897564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8166434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6226939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688862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8965808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7932265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3338184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3496116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9583948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75411835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7969277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2440736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7528539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9798353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7533739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65811894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14710340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7542754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90817984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4102848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49825370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2090513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5391438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5918443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84753275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1137989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9306763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3063878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0681237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51024464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46088306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45496142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22378374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4439996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9897075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74664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705590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856080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6889696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67377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0012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459773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50675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341399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5182939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95702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322300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580806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2057453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366940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312418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88595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323084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64650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679704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217417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5531139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27568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11660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522594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300596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624784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366479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7682407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20625177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43359919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30478446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60303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95434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7227361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90274545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40810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51344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1029915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29651870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686403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2480901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413613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9028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217167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2130626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076471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112393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161822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6642321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668706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16956280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41496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1823428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1586899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2939290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168419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35385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44879789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09334423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95204018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16308</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Surrey and Sussex Healthcare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2026-09-03T11:34:19Z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